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5"/>
  </p:notesMasterIdLst>
  <p:handoutMasterIdLst>
    <p:handoutMasterId r:id="rId36"/>
  </p:handoutMasterIdLst>
  <p:sldIdLst>
    <p:sldId id="256" r:id="rId6"/>
    <p:sldId id="307" r:id="rId7"/>
    <p:sldId id="283" r:id="rId8"/>
    <p:sldId id="305" r:id="rId9"/>
    <p:sldId id="308" r:id="rId10"/>
    <p:sldId id="303" r:id="rId11"/>
    <p:sldId id="309" r:id="rId12"/>
    <p:sldId id="310" r:id="rId13"/>
    <p:sldId id="302" r:id="rId14"/>
    <p:sldId id="304" r:id="rId15"/>
    <p:sldId id="301" r:id="rId16"/>
    <p:sldId id="300" r:id="rId17"/>
    <p:sldId id="285" r:id="rId18"/>
    <p:sldId id="287" r:id="rId19"/>
    <p:sldId id="289" r:id="rId20"/>
    <p:sldId id="290" r:id="rId21"/>
    <p:sldId id="291" r:id="rId22"/>
    <p:sldId id="292" r:id="rId23"/>
    <p:sldId id="293" r:id="rId24"/>
    <p:sldId id="294" r:id="rId25"/>
    <p:sldId id="284" r:id="rId26"/>
    <p:sldId id="295" r:id="rId27"/>
    <p:sldId id="296" r:id="rId28"/>
    <p:sldId id="297" r:id="rId29"/>
    <p:sldId id="311" r:id="rId30"/>
    <p:sldId id="313" r:id="rId31"/>
    <p:sldId id="314" r:id="rId32"/>
    <p:sldId id="299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3" autoAdjust="0"/>
    <p:restoredTop sz="96142" autoAdjust="0"/>
  </p:normalViewPr>
  <p:slideViewPr>
    <p:cSldViewPr snapToGrid="0">
      <p:cViewPr varScale="1">
        <p:scale>
          <a:sx n="91" d="100"/>
          <a:sy n="91" d="100"/>
        </p:scale>
        <p:origin x="-128" y="-26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5/5/15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Chef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 Our Credentials into the Repo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cd chef-repo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.chef</a:t>
            </a:r>
          </a:p>
          <a:p>
            <a:r>
              <a:rPr lang="en-US" dirty="0" smtClean="0"/>
              <a:t>$ mv ORGNAME-</a:t>
            </a:r>
            <a:r>
              <a:rPr lang="en-US" dirty="0" err="1" smtClean="0"/>
              <a:t>validator.pem</a:t>
            </a:r>
            <a:r>
              <a:rPr lang="en-US" dirty="0" smtClean="0"/>
              <a:t> .chef</a:t>
            </a:r>
          </a:p>
          <a:p>
            <a:r>
              <a:rPr lang="en-US" dirty="0" smtClean="0"/>
              <a:t>$ mv </a:t>
            </a:r>
            <a:r>
              <a:rPr lang="en-US" dirty="0" err="1" smtClean="0"/>
              <a:t>USER.pem</a:t>
            </a:r>
            <a:r>
              <a:rPr lang="en-US" dirty="0" smtClean="0"/>
              <a:t> .chef</a:t>
            </a:r>
          </a:p>
          <a:p>
            <a:r>
              <a:rPr lang="en-US" dirty="0" smtClean="0"/>
              <a:t>$ mv </a:t>
            </a:r>
            <a:r>
              <a:rPr lang="en-US" dirty="0" err="1" smtClean="0"/>
              <a:t>knife.rb</a:t>
            </a:r>
            <a:r>
              <a:rPr lang="en-US" dirty="0" smtClean="0"/>
              <a:t> .chef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7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Create a hosted Chef Account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Retrieve the organization key, personal key, and configuration file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our chef-repo to communicate with the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Validate the ability to connect to that server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More easily manage multiple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64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Verify your connection to the 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client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36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Storing Cookbooks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Use knife to upload the cookbooks to the Chef Server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The Chef Server will keep them safe!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94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Uploading a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upload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8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All Cookbooks on 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a Specific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show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Use knife to upload your other cookbooks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Use knife to verify that the cookbook was uploaded</a:t>
            </a:r>
          </a:p>
        </p:txBody>
      </p:sp>
    </p:spTree>
    <p:extLst>
      <p:ext uri="{BB962C8B-B14F-4D97-AF65-F5344CB8AC3E}">
        <p14:creationId xmlns:p14="http://schemas.microsoft.com/office/powerpoint/2010/main" val="276187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Uploading a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upload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39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All Cookbooks on 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9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Refer to the Chef Fundamentals Linux -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0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a Specific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show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6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Now onto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knife to bootstrap a node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Verify that the node has been added to our organization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Assign our recipes to the node's run list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Validate our website is still available on our node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To node or not to node?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7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a 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bootstrap FQDN -x USER -P PASSWORD -N NODENAME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8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All Nodes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8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a Specific 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22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</a:t>
            </a:r>
            <a:r>
              <a:rPr lang="en-US" dirty="0" smtClean="0"/>
              <a:t>a Cookbook </a:t>
            </a:r>
            <a:r>
              <a:rPr lang="en-US" dirty="0" smtClean="0"/>
              <a:t>to a Node's Run List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smtClean="0"/>
              <a:t>node </a:t>
            </a:r>
            <a:r>
              <a:rPr lang="en-US" dirty="0" err="1" smtClean="0"/>
              <a:t>run_list</a:t>
            </a:r>
            <a:r>
              <a:rPr lang="en-US" dirty="0" smtClean="0"/>
              <a:t> add NODENAME "recipe[setup]"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93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Cookbook to a Node's Run List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smtClean="0"/>
              <a:t>node </a:t>
            </a:r>
            <a:r>
              <a:rPr lang="en-US" dirty="0" err="1" smtClean="0"/>
              <a:t>run_list</a:t>
            </a:r>
            <a:r>
              <a:rPr lang="en-US" dirty="0" smtClean="0"/>
              <a:t> add NODENAME "recipe[apache]"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97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Show a Specific </a:t>
            </a:r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 the Nodes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curl FQDN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Or v</a:t>
            </a:r>
            <a:r>
              <a:rPr lang="en-US" dirty="0" smtClean="0"/>
              <a:t>iew the website in the browser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6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Create a hosted Chef Account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Retrieve the organization key, personal key, and configuration file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our chef-repo to communicate with the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Validate the ability to connect to that server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7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Visit </a:t>
            </a:r>
            <a:r>
              <a:rPr lang="en-US" dirty="0" smtClean="0">
                <a:cs typeface="Inconsolata"/>
              </a:rPr>
              <a:t>http://</a:t>
            </a:r>
            <a:r>
              <a:rPr lang="en-US" dirty="0" err="1" smtClean="0">
                <a:cs typeface="Inconsolata"/>
              </a:rPr>
              <a:t>manage.chef.io</a:t>
            </a:r>
            <a:endParaRPr lang="en-US" dirty="0"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Screenshots of setting up an account</a:t>
            </a:r>
            <a:endParaRPr lang="en-US" dirty="0"/>
          </a:p>
        </p:txBody>
      </p:sp>
      <p:pic>
        <p:nvPicPr>
          <p:cNvPr id="5" name="Picture 4" descr="Screen Shot 2015-05-06 at 6.34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838" y="2655069"/>
            <a:ext cx="8238324" cy="433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2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 in and Create and Org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90" y="2970469"/>
            <a:ext cx="5398566" cy="30417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346" y="2947146"/>
            <a:ext cx="5463264" cy="30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8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Create a hosted Chef Account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Retrieve the organization key, personal key, and configuration file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our chef-repo to communicate with the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Validate the ability to connect to that server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More easily manage multiple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8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 Your Org Key and </a:t>
            </a:r>
            <a:r>
              <a:rPr lang="en-US" dirty="0" err="1" smtClean="0"/>
              <a:t>Config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58" y="2536624"/>
            <a:ext cx="9388484" cy="391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6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 Your User Key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661" y="2667284"/>
            <a:ext cx="7848678" cy="367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9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Create a hosted Chef Account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Retrieve the organization key, personal key, and configuration file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our chef-repo to communicate with the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Validate the ability to connect to that server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More easily manage multiple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90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10807</TotalTime>
  <Words>487</Words>
  <Application>Microsoft Macintosh PowerPoint</Application>
  <PresentationFormat>Custom</PresentationFormat>
  <Paragraphs>81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ChefDk3.2Template</vt:lpstr>
      <vt:lpstr>The Chef Server</vt:lpstr>
      <vt:lpstr>PowerPoint Presentation</vt:lpstr>
      <vt:lpstr>Hosted Chef</vt:lpstr>
      <vt:lpstr>Visit http://manage.chef.io</vt:lpstr>
      <vt:lpstr>Sign in and Create and Org</vt:lpstr>
      <vt:lpstr>Hosted Chef</vt:lpstr>
      <vt:lpstr>Get Your Org Key and Config</vt:lpstr>
      <vt:lpstr>Get Your User Key</vt:lpstr>
      <vt:lpstr>Hosted Chef</vt:lpstr>
      <vt:lpstr>Copying Our Credentials into the Repo</vt:lpstr>
      <vt:lpstr>Hosted Chef</vt:lpstr>
      <vt:lpstr>Verify your connection to the Server</vt:lpstr>
      <vt:lpstr>Storing Cookbooks</vt:lpstr>
      <vt:lpstr>Uploading a Cookbook</vt:lpstr>
      <vt:lpstr>Show All Cookbooks on Server</vt:lpstr>
      <vt:lpstr>Show a Specific Cookbook</vt:lpstr>
      <vt:lpstr>Upload Cookbooks</vt:lpstr>
      <vt:lpstr>Uploading a Cookbook</vt:lpstr>
      <vt:lpstr>Show All Cookbooks on Server</vt:lpstr>
      <vt:lpstr>Show a Specific Cookbook</vt:lpstr>
      <vt:lpstr>Now onto the Node</vt:lpstr>
      <vt:lpstr>Bootstrap a Node</vt:lpstr>
      <vt:lpstr>Show All Nodes</vt:lpstr>
      <vt:lpstr>Show a Specific Node</vt:lpstr>
      <vt:lpstr>Adding a Cookbook to a Node's Run List</vt:lpstr>
      <vt:lpstr>Adding a Cookbook to a Node's Run List</vt:lpstr>
      <vt:lpstr>Show a Specific Node</vt:lpstr>
      <vt:lpstr>Visit the Nodes Website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1373</cp:revision>
  <cp:lastPrinted>2015-02-07T23:49:10Z</cp:lastPrinted>
  <dcterms:created xsi:type="dcterms:W3CDTF">2012-09-13T17:36:07Z</dcterms:created>
  <dcterms:modified xsi:type="dcterms:W3CDTF">2015-05-06T13:58:14Z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